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956A2-BDD9-41F6-97C7-08E43A14F605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FF0E0-2481-4CFE-B449-C8FDD2902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215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A8C41-5587-4ADE-947F-5E5BB5DFA4B0}" type="datetime1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Lect. Omar A. Imran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3F79-3B6E-48E0-8067-9AD3F4F2A4FD}" type="datetime1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Lect. Omar A. Imran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7B880-8FC3-47E8-9BB7-80B96B3C82C4}" type="datetime1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Lect. Omar A. Imran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5A91-FE00-43BC-97C0-72241CBC997A}" type="datetime1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Lect. Omar A. Imran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19EA4-71B0-4871-8868-01C41C5F63A3}" type="datetime1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Lect. Omar A. Imran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2F20-6CD4-4A71-B330-B1161DD46681}" type="datetime1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Lect. Omar A. Imran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3102F-DB51-4553-B578-4AC2232AD0CF}" type="datetime1">
              <a:rPr lang="en-US" smtClean="0"/>
              <a:t>10/29/2019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Lect. Omar A. Imran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611D-9EF7-40DC-8938-C1866741555A}" type="datetime1">
              <a:rPr lang="en-US" smtClean="0"/>
              <a:t>10/29/2019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Lect. Omar A. Imran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161F-49B4-4D7A-9B8E-D15CFA47C4A9}" type="datetime1">
              <a:rPr lang="en-US" smtClean="0"/>
              <a:t>10/29/2019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Lect. Omar A. Imran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BA7D-0139-4452-8456-90879A257A25}" type="datetime1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Lect. Omar A. Imran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EFE4B-5F4C-4638-8C70-29A717F85A82}" type="datetime1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Lect. Omar A. Imran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775097F-13B5-46E0-9C9B-AF7C9D82EA55}" type="datetime1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Lect. Omar A. Imran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Requires="p14">
      <p:transition spd="slow" p14:dur="30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487625" y="1772816"/>
            <a:ext cx="8229600" cy="3547988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itchFamily="18" charset="0"/>
                <a:cs typeface="Trebuchet MS"/>
              </a:rPr>
              <a:t>University of Diyala  / College of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itchFamily="18" charset="0"/>
                <a:cs typeface="Trebuchet MS"/>
              </a:rPr>
              <a:t>Engineering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itchFamily="18" charset="0"/>
                <a:cs typeface="Trebuchet MS"/>
              </a:rPr>
              <a:t/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itchFamily="18" charset="0"/>
                <a:cs typeface="Trebuchet MS"/>
              </a:rPr>
            </a:b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itchFamily="18" charset="0"/>
                <a:cs typeface="Trebuchet MS"/>
              </a:rPr>
              <a:t>Department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itchFamily="18" charset="0"/>
                <a:cs typeface="Trebuchet MS"/>
              </a:rPr>
              <a:t>of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itchFamily="18" charset="0"/>
                <a:cs typeface="Trebuchet MS"/>
              </a:rPr>
              <a:t>Chemical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itchFamily="18" charset="0"/>
                <a:cs typeface="Trebuchet MS"/>
              </a:rPr>
              <a:t>Engineering</a:t>
            </a:r>
            <a:b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itchFamily="18" charset="0"/>
                <a:cs typeface="Trebuchet MS"/>
              </a:rPr>
            </a:br>
            <a:r>
              <a:rPr lang="ar-IQ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itchFamily="18" charset="0"/>
                <a:cs typeface="Trebuchet MS"/>
              </a:rPr>
              <a:t/>
            </a:r>
            <a:br>
              <a:rPr lang="ar-IQ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itchFamily="18" charset="0"/>
                <a:cs typeface="Trebuchet MS"/>
              </a:rPr>
            </a:br>
            <a:r>
              <a:rPr lang="ar-IQ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itchFamily="18" charset="0"/>
                <a:cs typeface="Trebuchet MS"/>
              </a:rPr>
              <a:t/>
            </a:r>
            <a:br>
              <a:rPr lang="ar-IQ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itchFamily="18" charset="0"/>
                <a:cs typeface="Trebuchet MS"/>
              </a:rPr>
            </a:b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itchFamily="18" charset="0"/>
                <a:cs typeface="Trebuchet MS"/>
              </a:rPr>
              <a:t/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itchFamily="18" charset="0"/>
                <a:cs typeface="Trebuchet MS"/>
              </a:rPr>
            </a:b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itchFamily="18" charset="0"/>
                <a:cs typeface="Trebuchet MS"/>
              </a:rPr>
              <a:t>Windows 7</a:t>
            </a:r>
            <a:r>
              <a:rPr lang="ar-IQ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itchFamily="18" charset="0"/>
                <a:cs typeface="Trebuchet MS"/>
              </a:rPr>
              <a:t/>
            </a:r>
            <a:br>
              <a:rPr lang="ar-IQ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itchFamily="18" charset="0"/>
                <a:cs typeface="Trebuchet MS"/>
              </a:rPr>
            </a:br>
            <a:r>
              <a:rPr lang="en-US" altLang="en-US" sz="2800" i="1" dirty="0">
                <a:latin typeface="Baskerville Old Face" pitchFamily="18" charset="0"/>
              </a:rPr>
              <a:t/>
            </a:r>
            <a:br>
              <a:rPr lang="en-US" altLang="en-US" sz="2800" i="1" dirty="0">
                <a:latin typeface="Baskerville Old Face" pitchFamily="18" charset="0"/>
              </a:rPr>
            </a:br>
            <a:endParaRPr lang="ar-IQ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991600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8941" y="5253440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C00000"/>
                </a:solidFill>
                <a:latin typeface="Baskerville Old Face" pitchFamily="18" charset="0"/>
              </a:rPr>
              <a:t>Preparing</a:t>
            </a:r>
            <a:r>
              <a:rPr lang="en-US" sz="2400" i="1" dirty="0">
                <a:solidFill>
                  <a:srgbClr val="C00000"/>
                </a:solidFill>
                <a:latin typeface="Baskerville Old Face" pitchFamily="18" charset="0"/>
              </a:rPr>
              <a:t> </a:t>
            </a:r>
            <a:r>
              <a:rPr lang="ar-IQ" sz="1600" dirty="0">
                <a:solidFill>
                  <a:srgbClr val="FFFF00"/>
                </a:solidFill>
                <a:latin typeface="Baskerville Old Face" pitchFamily="18" charset="0"/>
                <a:cs typeface="Trebuchet MS"/>
              </a:rPr>
              <a:t/>
            </a:r>
            <a:br>
              <a:rPr lang="ar-IQ" sz="1600" dirty="0">
                <a:solidFill>
                  <a:srgbClr val="FFFF00"/>
                </a:solidFill>
                <a:latin typeface="Baskerville Old Face" pitchFamily="18" charset="0"/>
                <a:cs typeface="Trebuchet MS"/>
              </a:rPr>
            </a:br>
            <a:r>
              <a:rPr lang="en-US" altLang="en-US" sz="1600" i="1" dirty="0" smtClean="0">
                <a:solidFill>
                  <a:srgbClr val="C00000"/>
                </a:solidFill>
                <a:latin typeface="Baskerville Old Face" pitchFamily="18" charset="0"/>
              </a:rPr>
              <a:t>Lect</a:t>
            </a:r>
            <a:r>
              <a:rPr lang="en-US" altLang="en-US" sz="1600" i="1" dirty="0">
                <a:solidFill>
                  <a:srgbClr val="C00000"/>
                </a:solidFill>
                <a:latin typeface="Baskerville Old Face" pitchFamily="18" charset="0"/>
              </a:rPr>
              <a:t>. Omar A. Imran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29760-3E88-4B50-BEDC-23DB5CE3EC31}" type="datetime1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Lect. Omar A. Imran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562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057401"/>
            <a:ext cx="5637010" cy="533400"/>
          </a:xfrm>
        </p:spPr>
        <p:txBody>
          <a:bodyPr>
            <a:normAutofit/>
          </a:bodyPr>
          <a:lstStyle/>
          <a:p>
            <a:r>
              <a:rPr lang="en-US" sz="1800" b="1" dirty="0"/>
              <a:t>Parts of the window :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28601"/>
            <a:ext cx="7175351" cy="1371599"/>
          </a:xfrm>
        </p:spPr>
        <p:txBody>
          <a:bodyPr/>
          <a:lstStyle/>
          <a:p>
            <a:pPr marL="182880" indent="0">
              <a:buNone/>
            </a:pPr>
            <a:r>
              <a:rPr lang="en-US" dirty="0"/>
              <a:t>the </a:t>
            </a:r>
            <a:r>
              <a:rPr lang="en-US" dirty="0" smtClean="0"/>
              <a:t>Third </a:t>
            </a:r>
            <a:r>
              <a:rPr lang="en-US" dirty="0"/>
              <a:t>lecturer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7B11-A441-4877-BBD9-59D15E855CF6}" type="datetime1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Lect. Omar A. Imran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95400" y="2743200"/>
            <a:ext cx="7315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Although the contents of each window differ from one window to another , but that all windows share some things in general . It is of these things in common , windows always appear on the desktop - which represents the main working area of the screen . In addition , majority of the windows contain the same basic parts 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996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glitter pattern="hexagon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161F-49B4-4D7A-9B8E-D15CFA47C4A9}" type="datetime1">
              <a:rPr lang="en-US" smtClean="0"/>
              <a:t>10/29/2019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Lect. Omar A. Imran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9218" name="صورة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13" y="992188"/>
            <a:ext cx="6465887" cy="434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4788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glitter pattern="hexagon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38200" y="838200"/>
            <a:ext cx="4648200" cy="1828800"/>
          </a:xfrm>
        </p:spPr>
        <p:txBody>
          <a:bodyPr>
            <a:normAutofit/>
          </a:bodyPr>
          <a:lstStyle/>
          <a:p>
            <a:r>
              <a:rPr lang="en-US" u="sng" dirty="0"/>
              <a:t>Change desktop icons </a:t>
            </a:r>
            <a:endParaRPr lang="en-US" u="sng" dirty="0" smtClean="0"/>
          </a:p>
          <a:p>
            <a:pPr algn="just"/>
            <a:r>
              <a:rPr lang="en-US" sz="1600" dirty="0"/>
              <a:t>To change the desktop icons to click on the right-wing empty area in the Desktop and choose customize it as the picture to show the following window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A8C41-5587-4ADE-947F-5E5BB5DFA4B0}" type="datetime1">
              <a:rPr lang="en-US" smtClean="0"/>
              <a:t>10/29/2019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Lect. Omar A. Imran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42" name="صورة 5" descr="http://www.111000.net/systems/images/stories/w7_l5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143000"/>
            <a:ext cx="3298454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90600" y="3352800"/>
            <a:ext cx="4495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We choose them it change desktop icons - change the desktop icons to appear the following window</a:t>
            </a:r>
          </a:p>
          <a:p>
            <a:endParaRPr lang="en-US" dirty="0"/>
          </a:p>
        </p:txBody>
      </p:sp>
      <p:pic>
        <p:nvPicPr>
          <p:cNvPr id="10243" name="صورة 6" descr="http://www.111000.net/systems/images/stories/w7_l5_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38600"/>
            <a:ext cx="3736429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صورة 7" descr="http://www.111000.net/systems/images/stories/w7_l5_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67150"/>
            <a:ext cx="36576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9669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glitter pattern="hexagon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33400" y="533400"/>
            <a:ext cx="5637010" cy="3429000"/>
          </a:xfrm>
        </p:spPr>
        <p:txBody>
          <a:bodyPr>
            <a:normAutofit/>
          </a:bodyPr>
          <a:lstStyle/>
          <a:p>
            <a:r>
              <a:rPr lang="en-US" b="1" u="sng" dirty="0"/>
              <a:t>Create a new user account </a:t>
            </a:r>
            <a:endParaRPr lang="en-US" b="1" u="sng" dirty="0" smtClean="0"/>
          </a:p>
          <a:p>
            <a:r>
              <a:rPr lang="en-US" sz="1600" dirty="0"/>
              <a:t>To create a new user account, open the Control Panel and choose up user </a:t>
            </a:r>
            <a:r>
              <a:rPr lang="en-US" sz="1600" dirty="0" smtClean="0"/>
              <a:t>accounts</a:t>
            </a:r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r>
              <a:rPr lang="en-US" sz="1400" dirty="0"/>
              <a:t>To show us a window user accounts and choose which is Manage another account as in Fig.</a:t>
            </a:r>
            <a:endParaRPr lang="en-US" sz="1600" dirty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A8C41-5587-4ADE-947F-5E5BB5DFA4B0}" type="datetime1">
              <a:rPr lang="en-US" smtClean="0"/>
              <a:t>10/29/2019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Lect. Omar A. Imran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1266" name="صورة 30" descr="http://www.111000.net/systems/images/stories/w7_l7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199" y="762000"/>
            <a:ext cx="1977609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صورة 31" descr="http://www.111000.net/systems/images/stories/w7_l8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178629"/>
            <a:ext cx="539879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3134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glitter pattern="hexagon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5800" y="762000"/>
            <a:ext cx="4191000" cy="34290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To show us the next window that displays all our existing accounts currently on the </a:t>
            </a:r>
            <a:r>
              <a:rPr lang="en-US" dirty="0" smtClean="0"/>
              <a:t>system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The ones we choose it Create a new account to show up the following window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A8C41-5587-4ADE-947F-5E5BB5DFA4B0}" type="datetime1">
              <a:rPr lang="en-US" smtClean="0"/>
              <a:t>10/29/2019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Lect. Omar A. Imran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2290" name="صورة 32" descr="http://www.111000.net/systems/images/stories/w7_l8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95400"/>
            <a:ext cx="40005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صورة 33" descr="http://www.111000.net/systems/images/stories/w7_l8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657601"/>
            <a:ext cx="39243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7167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glitter pattern="hexagon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09600" y="609600"/>
            <a:ext cx="7924800" cy="882119"/>
          </a:xfrm>
        </p:spPr>
        <p:txBody>
          <a:bodyPr>
            <a:noAutofit/>
          </a:bodyPr>
          <a:lstStyle/>
          <a:p>
            <a:pPr algn="just"/>
            <a:r>
              <a:rPr lang="en-US" sz="1600" dirty="0"/>
              <a:t>Where we write the name of the account you want created and then define the powers and better to be administrator  Then push button Create account</a:t>
            </a:r>
            <a:endParaRPr lang="en-US" sz="1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A8C41-5587-4ADE-947F-5E5BB5DFA4B0}" type="datetime1">
              <a:rPr lang="en-US" smtClean="0"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Lect. Omar A. Imran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3314" name="صورة 34" descr="http://www.111000.net/systems/images/stories/w7_l8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720" y="1430337"/>
            <a:ext cx="360997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صورة 47" descr="http://www.111000.net/systems/images/stories/w7_l7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432" y="2989262"/>
            <a:ext cx="22764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3733800"/>
            <a:ext cx="3276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Modify or cancel your password </a:t>
            </a:r>
          </a:p>
          <a:p>
            <a:endParaRPr lang="en-US" dirty="0"/>
          </a:p>
        </p:txBody>
      </p:sp>
      <p:pic>
        <p:nvPicPr>
          <p:cNvPr id="13316" name="صورة 48" descr="http://www.111000.net/systems/images/stories/w7_l7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4189412"/>
            <a:ext cx="2934832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410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glitter pattern="hexagon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5800" y="457200"/>
            <a:ext cx="7543800" cy="882119"/>
          </a:xfrm>
        </p:spPr>
        <p:txBody>
          <a:bodyPr>
            <a:normAutofit/>
          </a:bodyPr>
          <a:lstStyle/>
          <a:p>
            <a:pPr rtl="1"/>
            <a:r>
              <a:rPr lang="en-US" sz="1600" dirty="0"/>
              <a:t>And we choose them up Change your password to show us the following </a:t>
            </a:r>
          </a:p>
          <a:p>
            <a:r>
              <a:rPr lang="en-US" sz="1600" dirty="0"/>
              <a:t>window</a:t>
            </a:r>
            <a:endParaRPr lang="en-US" sz="1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A8C41-5587-4ADE-947F-5E5BB5DFA4B0}" type="datetime1">
              <a:rPr lang="en-US" smtClean="0"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Lect. Omar A. Imran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4338" name="صورة 49" descr="http://www.111000.net/systems/images/stories/w7_l7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066800"/>
            <a:ext cx="323532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صورة 50" descr="http://www.111000.net/systems/images/stories/w7_l7_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05200"/>
            <a:ext cx="43830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7824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glitter pattern="hexagon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5800" y="457201"/>
            <a:ext cx="7772400" cy="762000"/>
          </a:xfrm>
        </p:spPr>
        <p:txBody>
          <a:bodyPr>
            <a:normAutofit/>
          </a:bodyPr>
          <a:lstStyle/>
          <a:p>
            <a:r>
              <a:rPr lang="en-US" sz="1600" dirty="0"/>
              <a:t>We choose to remove the password - Remove your password to show us a window confirm the deletion as the picture</a:t>
            </a:r>
            <a:endParaRPr lang="en-US" sz="1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A8C41-5587-4ADE-947F-5E5BB5DFA4B0}" type="datetime1">
              <a:rPr lang="en-US" smtClean="0"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Lect. Omar A. Imran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5362" name="صورة 51" descr="http://www.111000.net/systems/images/stories/w7_l7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28800"/>
            <a:ext cx="572689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0070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glitter pattern="hexagon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1425</TotalTime>
  <Words>332</Words>
  <Application>Microsoft Office PowerPoint</Application>
  <PresentationFormat>On-screen Show (4:3)</PresentationFormat>
  <Paragraphs>54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Slipstream</vt:lpstr>
      <vt:lpstr>University of Diyala  / College of Engineering Department of Chemical Engineering    Windows 7  </vt:lpstr>
      <vt:lpstr>the Third lecturer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Diyala  / College of Engineering Department of Chemical Engineering    Windows 7</dc:title>
  <dc:creator>hp</dc:creator>
  <cp:lastModifiedBy>hp</cp:lastModifiedBy>
  <cp:revision>11</cp:revision>
  <dcterms:created xsi:type="dcterms:W3CDTF">2006-08-16T00:00:00Z</dcterms:created>
  <dcterms:modified xsi:type="dcterms:W3CDTF">2019-10-30T18:13:07Z</dcterms:modified>
</cp:coreProperties>
</file>